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3"/>
  </p:notesMasterIdLst>
  <p:handoutMasterIdLst>
    <p:handoutMasterId r:id="rId14"/>
  </p:handoutMasterIdLst>
  <p:sldIdLst>
    <p:sldId id="356" r:id="rId5"/>
    <p:sldId id="350" r:id="rId6"/>
    <p:sldId id="284" r:id="rId7"/>
    <p:sldId id="285" r:id="rId8"/>
    <p:sldId id="354" r:id="rId9"/>
    <p:sldId id="344" r:id="rId10"/>
    <p:sldId id="347" r:id="rId11"/>
    <p:sldId id="257" r:id="rId12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5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EFF7"/>
    <a:srgbClr val="D0D1D9"/>
    <a:srgbClr val="F6F9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3" autoAdjust="0"/>
    <p:restoredTop sz="94634" autoAdjust="0"/>
  </p:normalViewPr>
  <p:slideViewPr>
    <p:cSldViewPr snapToGrid="0">
      <p:cViewPr varScale="1">
        <p:scale>
          <a:sx n="65" d="100"/>
          <a:sy n="65" d="100"/>
        </p:scale>
        <p:origin x="269" y="38"/>
      </p:cViewPr>
      <p:guideLst>
        <p:guide pos="3840"/>
        <p:guide orient="horz" pos="25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C89A01-A5C8-4339-ACEA-B1C5FCFA4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DCA35-6D4C-4279-85C5-F71A578F2E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533668-0E84-4061-84A9-DD4A30B89CFF}" type="datetime1">
              <a:rPr lang="en-GB" smtClean="0"/>
              <a:t>07/12/2024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80FEFB-2BC1-4CF9-8B77-B0D75B6E160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95EDB6-8D14-418D-914B-7C023E9955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71D5864-DF60-490B-BE3C-166E6D9CB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2894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45FC2-2269-4CFA-96A3-AA25587AE969}" type="datetime1">
              <a:rPr lang="en-GB" smtClean="0"/>
              <a:pPr/>
              <a:t>07/12/2024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67E557C-9E66-43F1-9F87-179A985BA47D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932136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130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189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87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4375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370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67E557C-9E66-43F1-9F87-179A985BA47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73125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67E557C-9E66-43F1-9F87-179A985BA47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8120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3151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343884"/>
            <a:ext cx="10058400" cy="3760891"/>
          </a:xfrm>
          <a:noFill/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id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2459736"/>
            <a:ext cx="9912096" cy="3760891"/>
          </a:xfrm>
          <a:solidFill>
            <a:schemeClr val="bg1"/>
          </a:solidFill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GB" noProof="0"/>
              <a:t>Click to add video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4583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333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333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333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1268337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rtlCol="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281657"/>
            <a:ext cx="4157296" cy="3633471"/>
          </a:xfrm>
        </p:spPr>
        <p:txBody>
          <a:bodyPr rtlCol="0"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8FFC2D-846C-4042-B011-526AFC6287E9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pPr rtl="0"/>
            <a:r>
              <a:rPr lang="en-GB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rtlCol="0"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 rtl="0"/>
            <a:r>
              <a:rPr lang="en-GB" noProof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B3B5E6-2C1F-4D10-B224-B627441C3970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pPr rtl="0"/>
            <a:r>
              <a:rPr lang="en-GB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rtlCol="0" anchor="ctr">
            <a:normAutofit/>
          </a:bodyPr>
          <a:lstStyle>
            <a:lvl1pPr marL="342900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2pPr>
            <a:lvl3pPr marL="61264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3pPr>
            <a:lvl4pPr marL="79552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4pPr>
            <a:lvl5pPr marL="97840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1283833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 rtlCol="0"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30936"/>
            <a:ext cx="4589130" cy="5586984"/>
          </a:xfrm>
          <a:solidFill>
            <a:srgbClr val="EDEFF7"/>
          </a:solidFill>
        </p:spPr>
        <p:txBody>
          <a:bodyPr rtlCol="0"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5001" y="630936"/>
            <a:ext cx="10921998" cy="3294019"/>
          </a:xfrm>
          <a:solidFill>
            <a:schemeClr val="bg1"/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606544FA-E366-457A-A174-277D7453B19F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93" r:id="rId3"/>
    <p:sldLayoutId id="2147483688" r:id="rId4"/>
    <p:sldLayoutId id="2147483692" r:id="rId5"/>
    <p:sldLayoutId id="2147483691" r:id="rId6"/>
    <p:sldLayoutId id="2147483690" r:id="rId7"/>
    <p:sldLayoutId id="2147483689" r:id="rId8"/>
    <p:sldLayoutId id="214748368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tank on a dirt road&#10;&#10;Description automatically generated">
            <a:extLst>
              <a:ext uri="{FF2B5EF4-FFF2-40B4-BE49-F238E27FC236}">
                <a16:creationId xmlns:a16="http://schemas.microsoft.com/office/drawing/2014/main" id="{435988A7-EEB6-F5E2-EB97-1EDFD68EA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313" y="602694"/>
            <a:ext cx="7684265" cy="563398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5179534" cy="3566160"/>
          </a:xfrm>
        </p:spPr>
        <p:txBody>
          <a:bodyPr rtlCol="0" anchor="b">
            <a:normAutofit/>
          </a:bodyPr>
          <a:lstStyle/>
          <a:p>
            <a:pPr rtl="0"/>
            <a:r>
              <a:rPr lang="en-GB" sz="6000" dirty="0"/>
              <a:t>Ares</a:t>
            </a:r>
            <a:br>
              <a:rPr lang="en-GB" sz="6000" dirty="0"/>
            </a:br>
            <a:r>
              <a:rPr lang="en-GB" sz="6000" dirty="0"/>
              <a:t>Team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Tank wars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3813F4-23CB-BC9D-5B4A-1C70D33042E6}"/>
              </a:ext>
            </a:extLst>
          </p:cNvPr>
          <p:cNvSpPr txBox="1"/>
          <p:nvPr/>
        </p:nvSpPr>
        <p:spPr>
          <a:xfrm>
            <a:off x="8206154" y="4645152"/>
            <a:ext cx="3165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KORNEL</a:t>
            </a:r>
          </a:p>
          <a:p>
            <a:pPr algn="r"/>
            <a:r>
              <a:rPr lang="en-GB" dirty="0"/>
              <a:t>KRZYSZTOF</a:t>
            </a:r>
          </a:p>
          <a:p>
            <a:pPr algn="r"/>
            <a:r>
              <a:rPr lang="en-GB" dirty="0"/>
              <a:t>TITAS</a:t>
            </a:r>
          </a:p>
          <a:p>
            <a:pPr algn="r"/>
            <a:r>
              <a:rPr lang="en-GB" dirty="0"/>
              <a:t>OMNI</a:t>
            </a:r>
          </a:p>
        </p:txBody>
      </p:sp>
    </p:spTree>
    <p:extLst>
      <p:ext uri="{BB962C8B-B14F-4D97-AF65-F5344CB8AC3E}">
        <p14:creationId xmlns:p14="http://schemas.microsoft.com/office/powerpoint/2010/main" val="3451096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334ED7-E158-30F5-BB6D-F5E6BB0662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921" b="22535"/>
          <a:stretch/>
        </p:blipFill>
        <p:spPr>
          <a:xfrm>
            <a:off x="635001" y="630936"/>
            <a:ext cx="10921998" cy="3294019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5E51183-D0D9-A74B-94F0-9EC0104A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</p:spPr>
        <p:txBody>
          <a:bodyPr rtlCol="0" anchor="b">
            <a:normAutofit/>
          </a:bodyPr>
          <a:lstStyle/>
          <a:p>
            <a:pPr rtl="0">
              <a:tabLst>
                <a:tab pos="3308350" algn="l"/>
              </a:tabLst>
            </a:pPr>
            <a:r>
              <a:rPr lang="en-GB" dirty="0"/>
              <a:t>AI Techniques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9ED1B1-6FE0-FA43-95C4-366DBD1F1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rtlCol="0">
            <a:normAutofit/>
          </a:bodyPr>
          <a:lstStyle/>
          <a:p>
            <a:pPr marL="0" indent="0" rtl="0">
              <a:buFont typeface="Calibri" panose="020F0502020204030204" pitchFamily="34" charset="0"/>
              <a:buNone/>
            </a:pPr>
            <a:r>
              <a:rPr lang="en-GB" spc="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971976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Intended behaviour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A09EEBC-5E2C-D240-A5D6-6952B8392E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marL="285750" indent="-285750" rtl="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GB" dirty="0"/>
              <a:t>You can write about your theme here.</a:t>
            </a:r>
          </a:p>
          <a:p>
            <a:pPr marL="285750" indent="-285750" rtl="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GB" dirty="0"/>
              <a:t>You can explain why you chose the theme. </a:t>
            </a:r>
          </a:p>
          <a:p>
            <a:pPr marL="285750" indent="-285750" rtl="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GB" dirty="0"/>
              <a:t>The goal is to be light-hearted, playful, and funny</a:t>
            </a:r>
          </a:p>
        </p:txBody>
      </p:sp>
      <p:pic>
        <p:nvPicPr>
          <p:cNvPr id="10" name="Picture Placeholder 9" descr="A tank driving through a field&#10;&#10;Description automatically generated">
            <a:extLst>
              <a:ext uri="{FF2B5EF4-FFF2-40B4-BE49-F238E27FC236}">
                <a16:creationId xmlns:a16="http://schemas.microsoft.com/office/drawing/2014/main" id="{9123CB61-A91F-A486-8A5E-CCEB798C42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1503" r="115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1289304"/>
          </a:xfrm>
        </p:spPr>
        <p:txBody>
          <a:bodyPr rtlCol="0"/>
          <a:lstStyle/>
          <a:p>
            <a:pPr rtl="0"/>
            <a:r>
              <a:rPr lang="en-GB" dirty="0"/>
              <a:t>FSM Stages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2B2560-FAA9-124F-AD83-8C8D48E03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en-GB"/>
              <a:t>Picture #1</a:t>
            </a:r>
          </a:p>
        </p:txBody>
      </p:sp>
      <p:sp>
        <p:nvSpPr>
          <p:cNvPr id="3" name="Picture Placeholder 2" descr="empty picture placeholder">
            <a:extLst>
              <a:ext uri="{FF2B5EF4-FFF2-40B4-BE49-F238E27FC236}">
                <a16:creationId xmlns:a16="http://schemas.microsoft.com/office/drawing/2014/main" id="{84A00354-97FE-4FC5-AFC1-BBA4A5B26E5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0FE939-6135-8846-B579-79F696C454ED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 rtlCol="0"/>
          <a:lstStyle/>
          <a:p>
            <a:pPr rtl="0"/>
            <a:r>
              <a:rPr lang="en-GB"/>
              <a:t>Picture #2</a:t>
            </a:r>
          </a:p>
        </p:txBody>
      </p:sp>
      <p:sp>
        <p:nvSpPr>
          <p:cNvPr id="5" name="Picture Placeholder 4" descr="empty picture placeholder">
            <a:extLst>
              <a:ext uri="{FF2B5EF4-FFF2-40B4-BE49-F238E27FC236}">
                <a16:creationId xmlns:a16="http://schemas.microsoft.com/office/drawing/2014/main" id="{213224A7-CC8A-4E36-83AC-6D00FF2865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6C3DD2-045C-6945-B783-8067FCC3CDF9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 rtlCol="0"/>
          <a:lstStyle/>
          <a:p>
            <a:pPr rtl="0"/>
            <a:r>
              <a:rPr lang="en-GB"/>
              <a:t>Picture #3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893A85C-CE3B-7719-EEAD-172247C244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0389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59CD-1242-F149-AB16-9D02E7C89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3870" y="942871"/>
            <a:ext cx="5711810" cy="1289304"/>
          </a:xfrm>
        </p:spPr>
        <p:txBody>
          <a:bodyPr rtlCol="0"/>
          <a:lstStyle/>
          <a:p>
            <a:pPr rtl="0"/>
            <a:r>
              <a:rPr lang="en-GB"/>
              <a:t>THEME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97D95-D925-3641-A715-DB7630E98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/>
              <a:t>You can write about your theme here.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/>
              <a:t>You can explain why you chose the theme.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/>
              <a:t>The goal is to be light-hearted, playful, and funny</a:t>
            </a:r>
          </a:p>
          <a:p>
            <a:pPr marL="342900" indent="-342900" rtl="0">
              <a:buFont typeface="+mj-lt"/>
              <a:buAutoNum type="arabicPeriod"/>
            </a:pPr>
            <a:endParaRPr lang="en-GB"/>
          </a:p>
        </p:txBody>
      </p:sp>
      <p:pic>
        <p:nvPicPr>
          <p:cNvPr id="7" name="Content Placeholder 6" descr="A tank on a dirt road">
            <a:extLst>
              <a:ext uri="{FF2B5EF4-FFF2-40B4-BE49-F238E27FC236}">
                <a16:creationId xmlns:a16="http://schemas.microsoft.com/office/drawing/2014/main" id="{BEA8CCD7-C07E-E07E-D21A-7FEEAB255F5F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604838" y="1671778"/>
            <a:ext cx="4589462" cy="3504920"/>
          </a:xfrm>
        </p:spPr>
      </p:pic>
    </p:spTree>
    <p:extLst>
      <p:ext uri="{BB962C8B-B14F-4D97-AF65-F5344CB8AC3E}">
        <p14:creationId xmlns:p14="http://schemas.microsoft.com/office/powerpoint/2010/main" val="2951688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2E9F2-C620-4FC8-8F0A-A41F3E18E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Add Video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FE413555-90DA-4F8E-95CF-45718528F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4576" y="2462572"/>
            <a:ext cx="9912096" cy="3760891"/>
          </a:xfrm>
          <a:solidFill>
            <a:schemeClr val="bg1"/>
          </a:solidFill>
        </p:spPr>
        <p:txBody>
          <a:bodyPr rtlCol="0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493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3100-3076-4726-B6E8-AE7CD2CC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Something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AEC0676-36E0-374F-8480-880FE68CC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/>
          </a:bodyPr>
          <a:lstStyle/>
          <a:p>
            <a:pPr rtl="0">
              <a:lnSpc>
                <a:spcPts val="2000"/>
              </a:lnSpc>
            </a:pPr>
            <a:r>
              <a:rPr lang="en-GB" sz="1600"/>
              <a:t>Subtitle goes here</a:t>
            </a:r>
          </a:p>
        </p:txBody>
      </p:sp>
      <p:pic>
        <p:nvPicPr>
          <p:cNvPr id="7" name="Picture Placeholder 6" descr="A tank in a desert&#10;&#10;Description automatically generated">
            <a:extLst>
              <a:ext uri="{FF2B5EF4-FFF2-40B4-BE49-F238E27FC236}">
                <a16:creationId xmlns:a16="http://schemas.microsoft.com/office/drawing/2014/main" id="{40DF39D1-DF5C-4466-4E34-235C4986926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26677" b="26677"/>
          <a:stretch>
            <a:fillRect/>
          </a:stretch>
        </p:blipFill>
        <p:spPr>
          <a:xfrm>
            <a:off x="635001" y="1004059"/>
            <a:ext cx="10921998" cy="3294019"/>
          </a:xfrm>
        </p:spPr>
      </p:pic>
    </p:spTree>
    <p:extLst>
      <p:ext uri="{BB962C8B-B14F-4D97-AF65-F5344CB8AC3E}">
        <p14:creationId xmlns:p14="http://schemas.microsoft.com/office/powerpoint/2010/main" val="3512217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>
                <a:solidFill>
                  <a:schemeClr val="tx1"/>
                </a:solidFill>
              </a:rPr>
              <a:t>Choose a theme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marL="0" indent="0" rtl="0">
              <a:lnSpc>
                <a:spcPts val="2000"/>
              </a:lnSpc>
              <a:buNone/>
            </a:pPr>
            <a:r>
              <a:rPr lang="en-GB"/>
              <a:t>Your theme can be anything you want. Here are some examples to start:</a:t>
            </a:r>
          </a:p>
          <a:p>
            <a:pPr rtl="0">
              <a:lnSpc>
                <a:spcPts val="2000"/>
              </a:lnSpc>
            </a:pPr>
            <a:r>
              <a:rPr lang="en-GB"/>
              <a:t>Explain why [subject] is your favourite film.</a:t>
            </a:r>
          </a:p>
          <a:p>
            <a:pPr rtl="0">
              <a:lnSpc>
                <a:spcPts val="2000"/>
              </a:lnSpc>
            </a:pPr>
            <a:r>
              <a:rPr lang="en-GB"/>
              <a:t>Teach about a famous person in history.</a:t>
            </a:r>
          </a:p>
          <a:p>
            <a:pPr rtl="0">
              <a:lnSpc>
                <a:spcPts val="2000"/>
              </a:lnSpc>
            </a:pPr>
            <a:r>
              <a:rPr lang="en-GB"/>
              <a:t>Introduce the group to your hidden talent.</a:t>
            </a:r>
          </a:p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400035_TF00089743_Win32" id="{9DDE69A1-7ED8-44E4-9036-F36EE21C92D5}" vid="{29EBE915-5E08-4611-850F-A76645A1B1F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6C458A-6CC1-4FEE-AC7F-D0ABFD0DD393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C74EDC3-6C87-4699-93BC-02BA54C8E0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47902AF-9AD5-48A3-AD68-95C39B09F3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F000AB2-1957-427C-B872-176ABC83E7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 party</Template>
  <TotalTime>65</TotalTime>
  <Words>141</Words>
  <Application>Microsoft Office PowerPoint</Application>
  <PresentationFormat>Widescreen</PresentationFormat>
  <Paragraphs>36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RetrospectVTI</vt:lpstr>
      <vt:lpstr>Ares Team</vt:lpstr>
      <vt:lpstr>AI Techniques</vt:lpstr>
      <vt:lpstr>Intended behaviour</vt:lpstr>
      <vt:lpstr>FSM Stages</vt:lpstr>
      <vt:lpstr>THEME INFO</vt:lpstr>
      <vt:lpstr>Add Video</vt:lpstr>
      <vt:lpstr>Something</vt:lpstr>
      <vt:lpstr>Choose a theme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Krzysztof Aron Panek</dc:creator>
  <cp:lastModifiedBy>Krzysztof Aron Panek</cp:lastModifiedBy>
  <cp:revision>2</cp:revision>
  <dcterms:created xsi:type="dcterms:W3CDTF">2024-12-07T23:56:57Z</dcterms:created>
  <dcterms:modified xsi:type="dcterms:W3CDTF">2024-12-08T01:02:21Z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